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13.5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4000" dirty="0" smtClean="0"/>
                  <a:t>Solve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b="0" i="0" smtClean="0"/>
                      <m:t>Δ</m:t>
                    </m:r>
                    <m:r>
                      <a:rPr lang="en-US" sz="4000" b="0" i="1" smtClean="0"/>
                      <m:t>𝐴𝐵𝐶</m:t>
                    </m:r>
                  </m:oMath>
                </a14:m>
                <a:r>
                  <a:rPr lang="en-US" sz="4000" dirty="0" smtClean="0"/>
                  <a:t> with the given parts.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𝐴</m:t>
                    </m:r>
                    <m:r>
                      <a:rPr lang="en-US" sz="4000" b="0" i="1" smtClean="0"/>
                      <m:t>=112°, </m:t>
                    </m:r>
                    <m:r>
                      <a:rPr lang="en-US" sz="4000" b="0" i="1" smtClean="0"/>
                      <m:t>𝑎</m:t>
                    </m:r>
                    <m:r>
                      <a:rPr lang="en-US" sz="4000" b="0" i="1" smtClean="0"/>
                      <m:t>=24, </m:t>
                    </m:r>
                    <m:r>
                      <a:rPr lang="en-US" sz="4000" b="0" i="1" smtClean="0"/>
                      <m:t>𝐵</m:t>
                    </m:r>
                    <m:r>
                      <a:rPr lang="en-US" sz="4000" b="0" i="1" smtClean="0"/>
                      <m:t>=29°</m:t>
                    </m:r>
                  </m:oMath>
                </a14:m>
                <a:endParaRPr lang="en-US" sz="4000" dirty="0" smtClean="0"/>
              </a:p>
              <a:p>
                <a:pPr marL="0" indent="0">
                  <a:buNone/>
                </a:pPr>
                <a:r>
                  <a:rPr lang="en-US" sz="4000" dirty="0"/>
                  <a:t>Decide if the given measurements determine one triangle, two triangles, or no triangle.</a:t>
                </a:r>
              </a:p>
              <a:p>
                <a:pPr marL="742950" indent="-742950">
                  <a:buFont typeface="+mj-lt"/>
                  <a:buAutoNum type="arabicPeriod" startAt="2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𝐴</m:t>
                    </m:r>
                    <m:r>
                      <a:rPr lang="en-US" sz="4000" b="0" i="1" smtClean="0"/>
                      <m:t>=71°, </m:t>
                    </m:r>
                    <m:r>
                      <a:rPr lang="en-US" sz="4000" b="0" i="1" smtClean="0"/>
                      <m:t>𝑎</m:t>
                    </m:r>
                    <m:r>
                      <a:rPr lang="en-US" sz="4000" b="0" i="1" smtClean="0"/>
                      <m:t>=45, </m:t>
                    </m:r>
                    <m:r>
                      <a:rPr lang="en-US" sz="4000" b="0" i="1" smtClean="0"/>
                      <m:t>𝑐</m:t>
                    </m:r>
                    <m:r>
                      <a:rPr lang="en-US" sz="4000" b="0" i="1" smtClean="0"/>
                      <m:t>=47</m:t>
                    </m:r>
                  </m:oMath>
                </a14:m>
                <a:endParaRPr lang="en-US" sz="4000" dirty="0" smtClean="0"/>
              </a:p>
              <a:p>
                <a:pPr marL="742950" indent="-742950">
                  <a:buFont typeface="+mj-lt"/>
                  <a:buAutoNum type="arabicPeriod" startAt="2"/>
                </a:pP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/>
                      <m:t>𝐶</m:t>
                    </m:r>
                    <m:r>
                      <a:rPr lang="en-US" sz="4000" b="0" i="1" smtClean="0"/>
                      <m:t>=85°, </m:t>
                    </m:r>
                    <m:r>
                      <a:rPr lang="en-US" sz="4000" b="0" i="1" smtClean="0"/>
                      <m:t>𝑏</m:t>
                    </m:r>
                    <m:r>
                      <a:rPr lang="en-US" sz="4000" b="0" i="1" smtClean="0"/>
                      <m:t>=33, </m:t>
                    </m:r>
                    <m:r>
                      <a:rPr lang="en-US" sz="4000" b="0" i="1" smtClean="0"/>
                      <m:t>𝑐</m:t>
                    </m:r>
                    <m:r>
                      <a:rPr lang="en-US" sz="4000" b="0" i="1" smtClean="0"/>
                      <m:t>=28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3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13.5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𝐶</m:t>
                    </m:r>
                    <m:r>
                      <a:rPr lang="en-US" sz="4400" b="0" i="1" smtClean="0">
                        <a:latin typeface="Cambria Math"/>
                      </a:rPr>
                      <m:t>=39°, </m:t>
                    </m:r>
                    <m:r>
                      <a:rPr lang="en-US" sz="4400" b="0" i="1" smtClean="0">
                        <a:latin typeface="Cambria Math"/>
                      </a:rPr>
                      <m:t>𝑏</m:t>
                    </m:r>
                    <m:r>
                      <a:rPr lang="en-US" sz="4400" b="0" i="1" smtClean="0">
                        <a:latin typeface="Cambria Math"/>
                      </a:rPr>
                      <m:t>≈12.5, </m:t>
                    </m:r>
                    <m:r>
                      <a:rPr lang="en-US" sz="4400" b="0" i="1" smtClean="0">
                        <a:latin typeface="Cambria Math"/>
                      </a:rPr>
                      <m:t>𝑐</m:t>
                    </m:r>
                    <m:r>
                      <a:rPr lang="en-US" sz="4400" b="0" i="1" smtClean="0">
                        <a:latin typeface="Cambria Math"/>
                      </a:rPr>
                      <m:t>≈16.3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two triangles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no triangle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174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13.5 Quiz</vt:lpstr>
      <vt:lpstr>13.5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90</cp:revision>
  <dcterms:created xsi:type="dcterms:W3CDTF">2010-08-17T17:31:29Z</dcterms:created>
  <dcterms:modified xsi:type="dcterms:W3CDTF">2012-02-02T20:56:15Z</dcterms:modified>
</cp:coreProperties>
</file>